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82" r:id="rId4"/>
    <p:sldId id="291" r:id="rId5"/>
    <p:sldId id="290" r:id="rId6"/>
    <p:sldId id="292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07AA-FDD2-4C3A-ADE6-21F496CCA1C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19E4-6C3D-4844-B00B-B669AC73D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19E4-6C3D-4844-B00B-B669AC73DF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313" name="Picture 1" descr="D:\Users\Downloads\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6" y="0"/>
            <a:ext cx="639961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AD74-89D6-460F-AF50-902F26695B71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E464-AEB2-48B0-8BED-886EAE689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Downloads\Mobile.png"/>
          <p:cNvPicPr>
            <a:picLocks noChangeAspect="1" noChangeArrowheads="1"/>
          </p:cNvPicPr>
          <p:nvPr/>
        </p:nvPicPr>
        <p:blipFill>
          <a:blip r:embed="rId3" cstate="print"/>
          <a:srcRect l="26192" r="30628"/>
          <a:stretch>
            <a:fillRect/>
          </a:stretch>
        </p:blipFill>
        <p:spPr bwMode="auto">
          <a:xfrm>
            <a:off x="685800" y="628652"/>
            <a:ext cx="3810000" cy="44366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2057400"/>
            <a:ext cx="3124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Stepwise Instructions &gt;&gt;</a:t>
            </a:r>
            <a:br>
              <a:rPr lang="en-US" sz="2000" b="1" dirty="0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How to </a:t>
            </a:r>
            <a:r>
              <a:rPr lang="en-US" sz="2800" b="1" dirty="0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Download </a:t>
            </a:r>
            <a:r>
              <a:rPr lang="en-US" sz="2800" b="1" dirty="0" err="1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Classnotes</a:t>
            </a:r>
            <a:r>
              <a:rPr lang="en-US" sz="2800" b="1" dirty="0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, DPP , Exercise Sheet</a:t>
            </a:r>
            <a:r>
              <a:rPr lang="en-US" sz="3200" b="1" dirty="0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ln>
                  <a:solidFill>
                    <a:schemeClr val="accent1">
                      <a:alpha val="46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endParaRPr lang="en-US" sz="3200" b="1" u="sng" dirty="0">
              <a:solidFill>
                <a:schemeClr val="tx2">
                  <a:lumMod val="75000"/>
                </a:schemeClr>
              </a:solidFill>
              <a:ea typeface="Adobe Song Std L" pitchFamily="18" charset="-128"/>
              <a:cs typeface="Arial Condensed Bold" pitchFamily="34" charset="0"/>
            </a:endParaRPr>
          </a:p>
        </p:txBody>
      </p:sp>
      <p:pic>
        <p:nvPicPr>
          <p:cNvPr id="1030" name="Picture 6" descr="D:\Users\Desktop\Daily post\App Screen Shot\New Screen Shot\CP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49367"/>
            <a:ext cx="2819400" cy="346532"/>
          </a:xfrm>
          <a:prstGeom prst="rect">
            <a:avLst/>
          </a:prstGeom>
          <a:noFill/>
        </p:spPr>
      </p:pic>
      <p:pic>
        <p:nvPicPr>
          <p:cNvPr id="11" name="Picture 2" descr="D:\Users\Downloads\Logo_eCareer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ownloads\Logo_eCareerPo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1771651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</a:t>
            </a:r>
            <a:r>
              <a:rPr lang="en-US" b="1" dirty="0" smtClean="0"/>
              <a:t>1</a:t>
            </a:r>
            <a:r>
              <a:rPr lang="en-US" dirty="0" smtClean="0"/>
              <a:t>: </a:t>
            </a:r>
            <a:r>
              <a:rPr lang="en-US" dirty="0" smtClean="0"/>
              <a:t>S</a:t>
            </a:r>
            <a:r>
              <a:rPr lang="en-US" dirty="0" smtClean="0"/>
              <a:t>ign </a:t>
            </a:r>
            <a:r>
              <a:rPr lang="en-US" dirty="0" smtClean="0"/>
              <a:t>in your account with</a:t>
            </a:r>
            <a:r>
              <a:rPr lang="en-US" b="1" dirty="0" smtClean="0"/>
              <a:t> Registered Mail id and </a:t>
            </a:r>
            <a:r>
              <a:rPr lang="en-US" b="1" dirty="0" smtClean="0"/>
              <a:t>Password</a:t>
            </a:r>
            <a:endParaRPr lang="en-US" b="1" dirty="0" smtClean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267200" y="2171702"/>
            <a:ext cx="609600" cy="11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2" descr="D:\Users\Desktop\eCareerPoint\Screenshot\WhatsApp Image 2020-08-21 at 3.04.02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85800"/>
            <a:ext cx="2513908" cy="408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ownloads\Logo_eCareerPo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288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2514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Step </a:t>
            </a:r>
            <a:r>
              <a:rPr lang="en-US" b="1" dirty="0" smtClean="0"/>
              <a:t>2</a:t>
            </a:r>
            <a:r>
              <a:rPr lang="en-US" dirty="0" smtClean="0"/>
              <a:t>: </a:t>
            </a:r>
            <a:r>
              <a:rPr lang="en-US" dirty="0" smtClean="0"/>
              <a:t>Now, </a:t>
            </a:r>
            <a:r>
              <a:rPr lang="en-US" dirty="0" smtClean="0"/>
              <a:t>Go to my </a:t>
            </a:r>
            <a:r>
              <a:rPr lang="en-US" dirty="0" smtClean="0"/>
              <a:t>profile section</a:t>
            </a:r>
            <a:endParaRPr lang="en-US" b="1" dirty="0" smtClean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" name="Picture 2" descr="D:\Users\Desktop\Daily post\App Screen Shot\New Screen Shot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230" y="685800"/>
            <a:ext cx="2405575" cy="3909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Elbow Connector 11"/>
          <p:cNvCxnSpPr/>
          <p:nvPr/>
        </p:nvCxnSpPr>
        <p:spPr>
          <a:xfrm rot="5400000" flipH="1" flipV="1">
            <a:off x="3733800" y="3219450"/>
            <a:ext cx="16002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9200" y="523101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Step 3: </a:t>
            </a:r>
            <a:r>
              <a:rPr lang="en-US" sz="1600" dirty="0" smtClean="0"/>
              <a:t>Go </a:t>
            </a:r>
            <a:r>
              <a:rPr lang="en-US" sz="1600" dirty="0" smtClean="0"/>
              <a:t>to </a:t>
            </a:r>
            <a:r>
              <a:rPr lang="en-US" sz="1600" b="1" dirty="0" smtClean="0"/>
              <a:t>My Profile </a:t>
            </a:r>
            <a:r>
              <a:rPr lang="en-US" sz="1600" dirty="0" smtClean="0"/>
              <a:t>&gt;&gt; </a:t>
            </a:r>
            <a:r>
              <a:rPr lang="en-US" sz="1600" b="1" dirty="0" smtClean="0"/>
              <a:t>My Courses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390219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” 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33800" y="2971800"/>
            <a:ext cx="470916" cy="1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7" name="Picture 2" descr="D:\Users\Downloads\Logo_eCareerPoint.png"/>
          <p:cNvPicPr>
            <a:picLocks noChangeAspect="1" noChangeArrowheads="1"/>
          </p:cNvPicPr>
          <p:nvPr/>
        </p:nvPicPr>
        <p:blipFill>
          <a:blip r:embed="rId2" cstate="print"/>
          <a:srcRect t="58333"/>
          <a:stretch>
            <a:fillRect/>
          </a:stretch>
        </p:blipFill>
        <p:spPr bwMode="auto">
          <a:xfrm>
            <a:off x="6629400" y="0"/>
            <a:ext cx="1828800" cy="571500"/>
          </a:xfrm>
          <a:prstGeom prst="rect">
            <a:avLst/>
          </a:prstGeom>
          <a:noFill/>
        </p:spPr>
      </p:pic>
      <p:pic>
        <p:nvPicPr>
          <p:cNvPr id="17410" name="Picture 2" descr="D:\Users\Desktop\Daily post\App Screen Shot\New Screen Shot\My profil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00100"/>
            <a:ext cx="2438400" cy="3962399"/>
          </a:xfrm>
          <a:prstGeom prst="rect">
            <a:avLst/>
          </a:prstGeom>
          <a:noFill/>
        </p:spPr>
      </p:pic>
      <p:pic>
        <p:nvPicPr>
          <p:cNvPr id="17411" name="Picture 3" descr="D:\Users\Downloads\WhatsApp Image 2020-06-03 at 3.34.42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800100"/>
            <a:ext cx="2362201" cy="3838576"/>
          </a:xfrm>
          <a:prstGeom prst="rect">
            <a:avLst/>
          </a:prstGeom>
          <a:noFill/>
        </p:spPr>
      </p:pic>
      <p:cxnSp>
        <p:nvCxnSpPr>
          <p:cNvPr id="25" name="Elbow Connector 24"/>
          <p:cNvCxnSpPr/>
          <p:nvPr/>
        </p:nvCxnSpPr>
        <p:spPr>
          <a:xfrm rot="16200000" flipH="1">
            <a:off x="6715125" y="1343025"/>
            <a:ext cx="51435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2800" y="2000251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Step 4: </a:t>
            </a:r>
            <a:r>
              <a:rPr lang="en-US" sz="1600" dirty="0" smtClean="0"/>
              <a:t>Click on your Purchased Course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95800" y="120015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Step 5: </a:t>
            </a:r>
            <a:r>
              <a:rPr lang="en-US" sz="1600" dirty="0" smtClean="0"/>
              <a:t>Click </a:t>
            </a:r>
            <a:r>
              <a:rPr lang="en-US" sz="1600" dirty="0" smtClean="0"/>
              <a:t>on the </a:t>
            </a:r>
            <a:r>
              <a:rPr lang="en-US" sz="1600" b="1" dirty="0" smtClean="0"/>
              <a:t>Concepts </a:t>
            </a:r>
            <a:r>
              <a:rPr lang="en-US" sz="1600" dirty="0" smtClean="0"/>
              <a:t>to get Class Notes and Daily Practice Problem Sheet (DPPS) &gt;&gt;</a:t>
            </a:r>
            <a:endParaRPr lang="en-US" sz="1600" dirty="0"/>
          </a:p>
        </p:txBody>
      </p:sp>
      <p:pic>
        <p:nvPicPr>
          <p:cNvPr id="37" name="Picture 2" descr="D:\Users\Downloads\Logo_eCareerPoint.png"/>
          <p:cNvPicPr>
            <a:picLocks noChangeAspect="1" noChangeArrowheads="1"/>
          </p:cNvPicPr>
          <p:nvPr/>
        </p:nvPicPr>
        <p:blipFill>
          <a:blip r:embed="rId2" cstate="print"/>
          <a:srcRect t="58333"/>
          <a:stretch>
            <a:fillRect/>
          </a:stretch>
        </p:blipFill>
        <p:spPr bwMode="auto">
          <a:xfrm>
            <a:off x="6629400" y="0"/>
            <a:ext cx="1828800" cy="571500"/>
          </a:xfrm>
          <a:prstGeom prst="rect">
            <a:avLst/>
          </a:prstGeom>
          <a:noFill/>
        </p:spPr>
      </p:pic>
      <p:pic>
        <p:nvPicPr>
          <p:cNvPr id="3074" name="Picture 2" descr="D:\Users\Desktop\Daily post\App Screen Shot\New Screen Shot\New_videos_tes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3" y="720090"/>
            <a:ext cx="2405575" cy="39090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CONCEPTS &gt;&gt;</a:t>
            </a:r>
            <a:endParaRPr lang="en-US" b="1" dirty="0"/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3657600" y="2647950"/>
            <a:ext cx="11430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91000" y="1200151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Step 6: (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) </a:t>
            </a:r>
            <a:r>
              <a:rPr lang="en-US" sz="1600" dirty="0" smtClean="0"/>
              <a:t>For </a:t>
            </a:r>
            <a:r>
              <a:rPr lang="en-US" sz="1600" b="1" dirty="0" smtClean="0"/>
              <a:t>Class Notes</a:t>
            </a:r>
            <a:r>
              <a:rPr lang="en-US" sz="1600" dirty="0" smtClean="0"/>
              <a:t> you have DOWNLOAD mentioned over there click on that and PDF gets downloaded </a:t>
            </a:r>
          </a:p>
          <a:p>
            <a:endParaRPr lang="en-US" sz="1600" dirty="0"/>
          </a:p>
        </p:txBody>
      </p:sp>
      <p:pic>
        <p:nvPicPr>
          <p:cNvPr id="37" name="Picture 2" descr="D:\Users\Downloads\Logo_eCareerPoint.png"/>
          <p:cNvPicPr>
            <a:picLocks noChangeAspect="1" noChangeArrowheads="1"/>
          </p:cNvPicPr>
          <p:nvPr/>
        </p:nvPicPr>
        <p:blipFill>
          <a:blip r:embed="rId2" cstate="print"/>
          <a:srcRect t="58333"/>
          <a:stretch>
            <a:fillRect/>
          </a:stretch>
        </p:blipFill>
        <p:spPr bwMode="auto">
          <a:xfrm>
            <a:off x="6629400" y="0"/>
            <a:ext cx="1828800" cy="571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CONCEPTS &gt;&gt;</a:t>
            </a:r>
            <a:endParaRPr lang="en-US" b="1" dirty="0"/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3124200" y="1504950"/>
            <a:ext cx="11430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WhatsApp Image 2020-09-02 at 5.21.5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50556"/>
            <a:ext cx="2209800" cy="4296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2038350"/>
            <a:ext cx="472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Step 6</a:t>
            </a:r>
            <a:r>
              <a:rPr lang="en-US" b="1" dirty="0" smtClean="0"/>
              <a:t>: (ii) </a:t>
            </a:r>
            <a:r>
              <a:rPr lang="en-US" dirty="0" smtClean="0"/>
              <a:t>For </a:t>
            </a:r>
            <a:r>
              <a:rPr lang="en-US" b="1" dirty="0" smtClean="0"/>
              <a:t>Exercise Sheet</a:t>
            </a:r>
            <a:r>
              <a:rPr lang="en-US" dirty="0" smtClean="0"/>
              <a:t> and </a:t>
            </a:r>
            <a:r>
              <a:rPr lang="en-US" b="1" dirty="0" smtClean="0"/>
              <a:t>DPP</a:t>
            </a:r>
            <a:r>
              <a:rPr lang="en-US" dirty="0" smtClean="0"/>
              <a:t> click on DOWNLOAD after downloading the PDF copy the </a:t>
            </a:r>
            <a:r>
              <a:rPr lang="en-US" b="1" dirty="0" smtClean="0"/>
              <a:t>password</a:t>
            </a:r>
            <a:r>
              <a:rPr lang="en-US" dirty="0" smtClean="0"/>
              <a:t> of that same PDF mentioned right next to DOWNLOAD option and paste it to open the PDF</a:t>
            </a:r>
          </a:p>
          <a:p>
            <a:pPr lvl="0"/>
            <a:endParaRPr lang="en-US" dirty="0" smtClean="0"/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3124200" y="2647950"/>
            <a:ext cx="1143000" cy="838200"/>
          </a:xfrm>
          <a:prstGeom prst="bentConnector3">
            <a:avLst>
              <a:gd name="adj1" fmla="val 4064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142875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For any Technical Support &gt;&gt;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828803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case of any technical or academic support related to the app or the course students may contact us as:</a:t>
            </a:r>
          </a:p>
          <a:p>
            <a:endParaRPr lang="en-US" b="1" dirty="0" smtClean="0"/>
          </a:p>
          <a:p>
            <a:r>
              <a:rPr lang="en-US" sz="2000" b="1" dirty="0"/>
              <a:t>Call</a:t>
            </a:r>
            <a:r>
              <a:rPr lang="en-US" sz="2000" dirty="0"/>
              <a:t>:  </a:t>
            </a:r>
            <a:r>
              <a:rPr lang="en-US" sz="2000" dirty="0" smtClean="0"/>
              <a:t>	</a:t>
            </a:r>
            <a:r>
              <a:rPr lang="en-US" sz="2000" dirty="0" smtClean="0">
                <a:cs typeface="Arial" pitchFamily="34" charset="0"/>
              </a:rPr>
              <a:t> 0744-6630510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Email</a:t>
            </a:r>
            <a:r>
              <a:rPr lang="en-US" sz="2000" dirty="0"/>
              <a:t>: </a:t>
            </a:r>
            <a:r>
              <a:rPr lang="en-US" sz="2000" dirty="0" smtClean="0"/>
              <a:t>    support@cpil.in</a:t>
            </a:r>
            <a:endParaRPr lang="en-US" sz="2000" b="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267200" y="415413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105400" y="125730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2" descr="D:\Users\Downloads\Logo_eCareerPo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-228600"/>
            <a:ext cx="2514600" cy="1885950"/>
          </a:xfrm>
          <a:prstGeom prst="rect">
            <a:avLst/>
          </a:prstGeom>
          <a:noFill/>
        </p:spPr>
      </p:pic>
      <p:pic>
        <p:nvPicPr>
          <p:cNvPr id="12" name="Picture 11" descr="tech-support-624x7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5" y="1828800"/>
            <a:ext cx="2186275" cy="195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160</Words>
  <Application>Microsoft Office PowerPoint</Application>
  <PresentationFormat>On-screen Show (16:9)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</dc:creator>
  <cp:lastModifiedBy>elp2</cp:lastModifiedBy>
  <cp:revision>91</cp:revision>
  <dcterms:created xsi:type="dcterms:W3CDTF">2020-06-03T07:02:54Z</dcterms:created>
  <dcterms:modified xsi:type="dcterms:W3CDTF">2020-09-02T12:05:20Z</dcterms:modified>
</cp:coreProperties>
</file>